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3751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2858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7503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8091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444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3761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8204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841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0682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8346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7358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4E2A5-C8CF-4EC2-AC59-A457FA0F1DE8}" type="datetimeFigureOut">
              <a:rPr lang="pt-PT" smtClean="0"/>
              <a:t>16/07/14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5AB3E-3669-4835-A63E-9AEA5B36D7A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37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enfermagemcvb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http://www.mycatspace.com/wp-content/uploads/2013/08/adopting-a-c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496" y="2827278"/>
            <a:ext cx="3607686" cy="360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2835" y="1459552"/>
            <a:ext cx="9247095" cy="4975412"/>
          </a:xfrm>
        </p:spPr>
        <p:txBody>
          <a:bodyPr>
            <a:normAutofit fontScale="90000"/>
          </a:bodyPr>
          <a:lstStyle/>
          <a:p>
            <a: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4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pt-PT" sz="4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4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pt-PT" sz="4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  <a:t>“Cuidados Paliativos em Medicina Veterinária:</a:t>
            </a:r>
            <a:b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  <a:t>Sim existem! </a:t>
            </a:r>
            <a:b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  <a:t>E no que consistem?”</a:t>
            </a:r>
            <a:b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2000" b="1" dirty="0" err="1" smtClean="0">
                <a:solidFill>
                  <a:schemeClr val="accent4">
                    <a:lumMod val="50000"/>
                  </a:schemeClr>
                </a:solidFill>
              </a:rPr>
              <a:t>Dr</a:t>
            </a:r>
            <a:r>
              <a:rPr lang="pt-PT" sz="2000" b="1" dirty="0" smtClean="0">
                <a:solidFill>
                  <a:schemeClr val="accent4">
                    <a:lumMod val="50000"/>
                  </a:schemeClr>
                </a:solidFill>
              </a:rPr>
              <a:t> Joaquim Henriques</a:t>
            </a:r>
            <a: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pt-PT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pt-PT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026" name="Picture 2" descr="https://fbcdn-sphotos-g-a.akamaihd.net/hphotos-ak-ash3/t1.0-9/1234196_500119806744904_1240113236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140"/>
            <a:ext cx="4372784" cy="139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462835" y="5094363"/>
            <a:ext cx="53456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600" b="1" dirty="0" smtClean="0">
                <a:solidFill>
                  <a:schemeClr val="accent5">
                    <a:lumMod val="50000"/>
                  </a:schemeClr>
                </a:solidFill>
              </a:rPr>
              <a:t>Quando?  </a:t>
            </a:r>
            <a:r>
              <a:rPr lang="pt-PT" sz="1600" b="1" dirty="0" smtClean="0">
                <a:solidFill>
                  <a:schemeClr val="tx2">
                    <a:lumMod val="50000"/>
                  </a:schemeClr>
                </a:solidFill>
              </a:rPr>
              <a:t>Dia </a:t>
            </a:r>
            <a:r>
              <a:rPr lang="pt-PT" sz="1600" b="1" dirty="0" smtClean="0">
                <a:solidFill>
                  <a:schemeClr val="tx2">
                    <a:lumMod val="50000"/>
                  </a:schemeClr>
                </a:solidFill>
              </a:rPr>
              <a:t>27 Julho </a:t>
            </a:r>
            <a:r>
              <a:rPr lang="pt-PT" sz="1600" b="1" dirty="0" smtClean="0">
                <a:solidFill>
                  <a:schemeClr val="tx2">
                    <a:lumMod val="50000"/>
                  </a:schemeClr>
                </a:solidFill>
              </a:rPr>
              <a:t>pelas </a:t>
            </a:r>
            <a:r>
              <a:rPr lang="pt-PT" sz="1600" b="1" dirty="0" smtClean="0">
                <a:solidFill>
                  <a:schemeClr val="tx2">
                    <a:lumMod val="50000"/>
                  </a:schemeClr>
                </a:solidFill>
              </a:rPr>
              <a:t>19h00 </a:t>
            </a:r>
            <a:r>
              <a:rPr lang="pt-PT" sz="1600" b="1" dirty="0" smtClean="0">
                <a:solidFill>
                  <a:schemeClr val="tx2">
                    <a:lumMod val="50000"/>
                  </a:schemeClr>
                </a:solidFill>
              </a:rPr>
              <a:t>horas </a:t>
            </a:r>
          </a:p>
          <a:p>
            <a:r>
              <a:rPr lang="pt-PT" sz="1600" b="1" dirty="0" smtClean="0">
                <a:solidFill>
                  <a:schemeClr val="accent5">
                    <a:lumMod val="50000"/>
                  </a:schemeClr>
                </a:solidFill>
              </a:rPr>
              <a:t>Onde?  </a:t>
            </a:r>
            <a:r>
              <a:rPr lang="pt-PT" sz="1600" b="1" dirty="0" smtClean="0">
                <a:solidFill>
                  <a:schemeClr val="tx2">
                    <a:lumMod val="50000"/>
                  </a:schemeClr>
                </a:solidFill>
              </a:rPr>
              <a:t>Centro Veterinário Berna, Av. De Berna nº 35C, Lisboa</a:t>
            </a:r>
          </a:p>
          <a:p>
            <a:r>
              <a:rPr lang="pt-PT" sz="1600" b="1" dirty="0" smtClean="0">
                <a:solidFill>
                  <a:schemeClr val="accent5">
                    <a:lumMod val="50000"/>
                  </a:schemeClr>
                </a:solidFill>
              </a:rPr>
              <a:t>Quanto*?  </a:t>
            </a:r>
            <a:r>
              <a:rPr lang="pt-PT" sz="1600" b="1" dirty="0" smtClean="0">
                <a:solidFill>
                  <a:schemeClr val="tx2">
                    <a:lumMod val="50000"/>
                  </a:schemeClr>
                </a:solidFill>
              </a:rPr>
              <a:t>15 euros</a:t>
            </a:r>
            <a:endParaRPr lang="pt-PT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62795" y="6261663"/>
            <a:ext cx="114664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600" dirty="0" smtClean="0"/>
              <a:t>A sua inscrição poderá ser feita por e-mail para o endereço </a:t>
            </a:r>
            <a:r>
              <a:rPr lang="pt-PT" sz="1600" dirty="0" smtClean="0">
                <a:solidFill>
                  <a:schemeClr val="accent3">
                    <a:lumMod val="50000"/>
                  </a:schemeClr>
                </a:solidFill>
                <a:hlinkClick r:id="rId4"/>
              </a:rPr>
              <a:t>enfermagemcvb@gmail.com</a:t>
            </a:r>
            <a:r>
              <a:rPr lang="pt-PT" sz="1600" dirty="0" smtClean="0"/>
              <a:t> ou através do telefone  </a:t>
            </a:r>
            <a:r>
              <a:rPr lang="pt-PT" sz="1600" dirty="0" smtClean="0"/>
              <a:t>218299810/11/13</a:t>
            </a:r>
            <a:endParaRPr lang="pt-PT" sz="1600" dirty="0" smtClean="0"/>
          </a:p>
          <a:p>
            <a:r>
              <a:rPr lang="pt-PT" sz="1600" dirty="0" smtClean="0">
                <a:solidFill>
                  <a:schemeClr val="accent5">
                    <a:lumMod val="50000"/>
                  </a:schemeClr>
                </a:solidFill>
              </a:rPr>
              <a:t>*</a:t>
            </a:r>
            <a:r>
              <a:rPr lang="pt-PT" sz="1600" dirty="0" smtClean="0"/>
              <a:t> O valor total desta sessão servirá para criar um fundo que comparticipara os tratamentos de animais sem dono que sofram de cancro!</a:t>
            </a:r>
            <a:endParaRPr lang="pt-PT" sz="1600" dirty="0"/>
          </a:p>
        </p:txBody>
      </p:sp>
      <p:sp>
        <p:nvSpPr>
          <p:cNvPr id="3" name="CaixaDeTexto 2"/>
          <p:cNvSpPr txBox="1"/>
          <p:nvPr/>
        </p:nvSpPr>
        <p:spPr>
          <a:xfrm rot="2261128">
            <a:off x="9038079" y="837771"/>
            <a:ext cx="3523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rgbClr val="0070C0"/>
                </a:solidFill>
              </a:rPr>
              <a:t>Hospital Veterinário</a:t>
            </a:r>
          </a:p>
          <a:p>
            <a:pPr algn="ctr"/>
            <a:r>
              <a:rPr lang="pt-PT" dirty="0" smtClean="0"/>
              <a:t>Atendimento </a:t>
            </a:r>
            <a:r>
              <a:rPr lang="pt-PT" dirty="0" smtClean="0">
                <a:solidFill>
                  <a:srgbClr val="FF0000"/>
                </a:solidFill>
              </a:rPr>
              <a:t>24hrs</a:t>
            </a:r>
            <a:endParaRPr lang="pt-P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02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Amarelo-esverdead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71</Words>
  <Application>Microsoft Office PowerPoint</Application>
  <PresentationFormat>Ecrã Panorâmico</PresentationFormat>
  <Paragraphs>8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      “Cuidados Paliativos em Medicina Veterinária: Sim existem!  E no que consistem?”  Dr Joaquim Henriques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Cuidados básicos de higiene convite:</dc:title>
  <dc:creator>Margarida Sousa</dc:creator>
  <cp:lastModifiedBy>Joaquim</cp:lastModifiedBy>
  <cp:revision>9</cp:revision>
  <dcterms:created xsi:type="dcterms:W3CDTF">2014-05-09T12:35:43Z</dcterms:created>
  <dcterms:modified xsi:type="dcterms:W3CDTF">2014-07-16T12:19:13Z</dcterms:modified>
</cp:coreProperties>
</file>